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340" r:id="rId4"/>
    <p:sldId id="343" r:id="rId5"/>
    <p:sldId id="330" r:id="rId6"/>
    <p:sldId id="314" r:id="rId7"/>
    <p:sldId id="316" r:id="rId8"/>
    <p:sldId id="318" r:id="rId9"/>
    <p:sldId id="319" r:id="rId10"/>
    <p:sldId id="320" r:id="rId11"/>
    <p:sldId id="321" r:id="rId12"/>
    <p:sldId id="322" r:id="rId13"/>
    <p:sldId id="315" r:id="rId14"/>
    <p:sldId id="336" r:id="rId15"/>
    <p:sldId id="341" r:id="rId16"/>
    <p:sldId id="323" r:id="rId17"/>
    <p:sldId id="342" r:id="rId18"/>
    <p:sldId id="324" r:id="rId19"/>
    <p:sldId id="344" r:id="rId20"/>
    <p:sldId id="310" r:id="rId21"/>
    <p:sldId id="337" r:id="rId22"/>
    <p:sldId id="261" r:id="rId23"/>
    <p:sldId id="260" r:id="rId24"/>
    <p:sldId id="31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39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0C8B6-2B3C-9044-BE6E-2487800FA590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971B4-6303-3F4A-80ED-64512D3FF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1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EC6-DF02-2943-97C7-3CC391458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21DAA-D6EE-5545-83BB-D72E1E5FE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9304-E159-F849-B158-24EC8B4E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EE9A-EBA9-B04D-9DDC-AAEAA6C8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F1E5A-60E5-EF49-B36F-D4D0A4D9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BB14-B99C-0D4E-BE3C-E7D0E38B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1E1E9-38BE-A643-AACF-FF1CEFD00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C2EFD-44A5-B14B-BCD6-2C5081FB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04D5-909D-164E-9897-37811E70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EC0E-972A-FB47-9D55-71951F6C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9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B810C6-B47C-4248-B8A3-BB2D319F5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E5ECE-C571-C84D-BD44-4A962CCE7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33D89-99F9-0A4F-A1FC-E2FF8685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4442-9267-BF4F-AE72-F5031C37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1ADD-B7E6-3A40-BF49-61DEA4EC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6CD3-841E-3D4F-B62F-71BE6EC4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F5957-C36E-1D4D-9C85-5D5312777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2A216-692C-CA4F-A8D1-A76F8775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EBF7-D16A-5148-BC6A-C4AE7EA4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75EE-E0BC-C749-96A9-14EA58ED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1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7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9F25-221B-4F4B-A9C2-CB47FD77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6BB67-37DC-7E4C-AB5B-5E38AB2EF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A1FA8-B406-3B4D-B9BB-39656A5BB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D5A4-2462-5C49-A80C-994D22A2C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C48E8-0E46-4442-9315-B32150CB1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4C2E7-AA70-654C-B139-C1BA3DE8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228702-D6CC-C846-A39D-524D5CE8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174A3-7CE5-1C43-81A7-A72445FC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9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3503-8381-3646-9ECE-EE7A895A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57C5A-F6C5-7741-9079-59C9EE80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7B6A5-8905-F24B-BEBF-0925AF66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4F618-967D-F74A-B272-A1BCA96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3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2B16F-9604-6A43-AE46-E7D490DA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6EB5B-0294-1047-854A-FD1EA6D8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6EE4-67A4-1D47-9D3F-7F7FC0CE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3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166F-3A68-DA4F-8BDF-94C706A2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9F132-9EC9-AC4A-A249-20B98F273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09441-85D2-DB43-9665-2ACC7C9F4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BA785-DDC9-F84B-8201-59C9AB22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A423D-CD7D-FC43-BD1E-67ECE286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EB107-E0E4-6F4C-93DF-63A9EB32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3357-6D71-A444-9754-C0286FD1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A9F12-0D5B-DB42-AF99-28A5764BC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4B713-8FCC-974D-9451-68C2A0936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817D-24E9-654C-8CD3-CC207C42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D9946-7535-3245-A1D8-786AB12B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5B3AB-30B9-8D4B-82EA-177FD414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8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84526-5EFE-AD45-B6E2-AEAADA6D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4A009-3A24-CE40-BE46-6780F04F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C7314-5633-9C4D-A0B7-6F5FDD8B8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83CD1-1587-0842-9D60-87B17F354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D7C1-E1D5-6941-BCD1-F83136418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7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8625" y="700899"/>
            <a:ext cx="8854751" cy="1470025"/>
          </a:xfrm>
        </p:spPr>
        <p:txBody>
          <a:bodyPr>
            <a:noAutofit/>
          </a:bodyPr>
          <a:lstStyle/>
          <a:p>
            <a:r>
              <a:rPr lang="en-US" sz="4700" b="1" dirty="0">
                <a:solidFill>
                  <a:schemeClr val="accent2">
                    <a:lumMod val="75000"/>
                  </a:schemeClr>
                </a:solidFill>
              </a:rPr>
              <a:t>CSE176e/276e:  Robotic Systems Design and Implementation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9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To achieve great things, two things are needed: a plan and not quite enough time.</a:t>
            </a:r>
          </a:p>
          <a:p>
            <a:pPr algn="r"/>
            <a:r>
              <a:rPr lang="en-US" dirty="0"/>
              <a:t>--Leonard Bernstein</a:t>
            </a:r>
          </a:p>
          <a:p>
            <a:endParaRPr lang="en-US" dirty="0"/>
          </a:p>
          <a:p>
            <a:r>
              <a:rPr lang="en-US" sz="2600" dirty="0"/>
              <a:t>Homepage: </a:t>
            </a:r>
            <a:r>
              <a:rPr lang="en-US" sz="2600" dirty="0">
                <a:hlinkClick r:id="rId3"/>
              </a:rPr>
              <a:t>http://goo.gl/XYwuoy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5559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054" y="1825625"/>
            <a:ext cx="46658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4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Your designs must be ready for manufacturing by the beginning of class on May 10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Early tape out is possible on May 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It will take about a week to manufacture them.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0944" y="1825625"/>
            <a:ext cx="37641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2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Solder everything to a board</a:t>
            </a:r>
          </a:p>
          <a:p>
            <a:r>
              <a:rPr lang="en-US" dirty="0"/>
              <a:t>Install the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Test all the board’s parts.</a:t>
            </a:r>
          </a:p>
          <a:p>
            <a:r>
              <a:rPr lang="en-US" dirty="0"/>
              <a:t>This is hard, so we will do it twice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898" y="1825625"/>
            <a:ext cx="4954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E5500-9D9B-8442-90F4-5A81E6369A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1C94F5-6AA5-E948-9343-D859EBC3EFA3}"/>
              </a:ext>
            </a:extLst>
          </p:cNvPr>
          <p:cNvGrpSpPr/>
          <p:nvPr/>
        </p:nvGrpSpPr>
        <p:grpSpPr>
          <a:xfrm>
            <a:off x="6734151" y="1690688"/>
            <a:ext cx="4057698" cy="4601322"/>
            <a:chOff x="5721150" y="84060"/>
            <a:chExt cx="6217583" cy="70505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30D4FA-8F39-7841-ABF5-40E160811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150" y="4722535"/>
              <a:ext cx="6217583" cy="24120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98767-728A-6045-8AB0-0ABA7B095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18" t="-966" b="31724"/>
            <a:stretch/>
          </p:blipFill>
          <p:spPr>
            <a:xfrm>
              <a:off x="5721150" y="84060"/>
              <a:ext cx="6217583" cy="440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73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2403"/>
            <a:ext cx="5181600" cy="29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pitch on the test stand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One axis</a:t>
            </a:r>
          </a:p>
          <a:p>
            <a:pPr lvl="1"/>
            <a:r>
              <a:rPr lang="en-US" dirty="0"/>
              <a:t>PID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534"/>
            <a:ext cx="5181600" cy="40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78643"/>
            <a:ext cx="5181600" cy="36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8000" y="209629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8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The early weeks there will some 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163801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Sometimes you will work on 3 labs at once.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</a:t>
            </a:r>
            <a:r>
              <a:rPr lang="en-US" dirty="0" err="1"/>
              <a:t>clas</a:t>
            </a:r>
            <a:r>
              <a:rPr lang="en-US" dirty="0"/>
              <a:t> </a:t>
            </a:r>
            <a:r>
              <a:rPr lang="en-US"/>
              <a:t>by end-of-class next </a:t>
            </a:r>
            <a:r>
              <a:rPr lang="en-US" dirty="0"/>
              <a:t>Tuesday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D810AE9-2750-B34A-B0A5-3C565FFFC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82601" y="9805"/>
            <a:ext cx="7809399" cy="68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110119"/>
            <a:ext cx="3886200" cy="3161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Embedded software development</a:t>
            </a:r>
          </a:p>
          <a:p>
            <a:r>
              <a:rPr lang="en-US" dirty="0"/>
              <a:t>Won’t learn</a:t>
            </a:r>
          </a:p>
          <a:p>
            <a:pPr lvl="1"/>
            <a:r>
              <a:rPr lang="en-US" dirty="0"/>
              <a:t>In depth control theory</a:t>
            </a:r>
          </a:p>
          <a:p>
            <a:pPr lvl="1"/>
            <a:r>
              <a:rPr lang="en-US" dirty="0"/>
              <a:t>Advanced quadcopter stuff</a:t>
            </a:r>
          </a:p>
          <a:p>
            <a:pPr lvl="1"/>
            <a:r>
              <a:rPr lang="en-US" dirty="0"/>
              <a:t>Autonomous flight</a:t>
            </a:r>
          </a:p>
        </p:txBody>
      </p:sp>
    </p:spTree>
    <p:extLst>
      <p:ext uri="{BB962C8B-B14F-4D97-AF65-F5344CB8AC3E}">
        <p14:creationId xmlns:p14="http://schemas.microsoft.com/office/powerpoint/2010/main" val="51755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distribute lab materials via </a:t>
            </a:r>
            <a:r>
              <a:rPr lang="en-US" dirty="0" err="1"/>
              <a:t>github</a:t>
            </a:r>
            <a:r>
              <a:rPr lang="en-US" dirty="0"/>
              <a:t> classroom.</a:t>
            </a:r>
          </a:p>
          <a:p>
            <a:r>
              <a:rPr lang="en-US" dirty="0"/>
              <a:t>You’ll need a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r>
              <a:rPr lang="en-US" dirty="0"/>
              <a:t>You’ll need to know how to use </a:t>
            </a:r>
            <a:r>
              <a:rPr lang="en-US" dirty="0" err="1"/>
              <a:t>git</a:t>
            </a:r>
            <a:r>
              <a:rPr lang="en-US" dirty="0"/>
              <a:t>.</a:t>
            </a:r>
          </a:p>
          <a:p>
            <a:r>
              <a:rPr lang="en-US" dirty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13193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final or exams.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50% class participation</a:t>
            </a:r>
          </a:p>
          <a:p>
            <a:pPr lvl="1"/>
            <a:r>
              <a:rPr lang="en-US" dirty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1824829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2801561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 and Thursday</a:t>
            </a:r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30866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1-4: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8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Eagle labs will be on your own.</a:t>
            </a:r>
          </a:p>
          <a:p>
            <a:r>
              <a:rPr lang="en-US" dirty="0"/>
              <a:t>The rest are completed in pairs of your choosing.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83659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1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Performance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Thursday (in </a:t>
            </a:r>
            <a:r>
              <a:rPr lang="en-US" dirty="0">
                <a:solidFill>
                  <a:srgbClr val="FF0000"/>
                </a:solidFill>
              </a:rPr>
              <a:t>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EFE8B-0468-A341-9B88-E324787EC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9418" y="1825625"/>
            <a:ext cx="4327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2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some parts in Eagle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84713"/>
            <a:ext cx="5181600" cy="36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2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90907"/>
            <a:ext cx="5181600" cy="34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759</Words>
  <Application>Microsoft Macintosh PowerPoint</Application>
  <PresentationFormat>Widescreen</PresentationFormat>
  <Paragraphs>134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CSE176e/276e:  Robotic Systems Design and Implementation</vt:lpstr>
      <vt:lpstr>Course Goals</vt:lpstr>
      <vt:lpstr>Course Schedule Outline</vt:lpstr>
      <vt:lpstr>Lab Logistics</vt:lpstr>
      <vt:lpstr>Teams</vt:lpstr>
      <vt:lpstr>Lab Overviews</vt:lpstr>
      <vt:lpstr>Introduction To Eagle</vt:lpstr>
      <vt:lpstr>Building Part Libraries in Eagle</vt:lpstr>
      <vt:lpstr>Building The Quadcopter Schematic</vt:lpstr>
      <vt:lpstr>Laying Out The Board</vt:lpstr>
      <vt:lpstr>Manufacturing The Board</vt:lpstr>
      <vt:lpstr>Assembling A PCB</vt:lpstr>
      <vt:lpstr>Programming the Hardware</vt:lpstr>
      <vt:lpstr>Sensing and Filtering</vt:lpstr>
      <vt:lpstr>Implementing PID</vt:lpstr>
      <vt:lpstr>Flight</vt:lpstr>
      <vt:lpstr>Cleanup</vt:lpstr>
      <vt:lpstr>The Lab Schedule</vt:lpstr>
      <vt:lpstr>Schedule</vt:lpstr>
      <vt:lpstr>Logistics</vt:lpstr>
      <vt:lpstr>Lab Materials</vt:lpstr>
      <vt:lpstr>Grades and Stuff</vt:lpstr>
      <vt:lpstr>This is an Intensive, Hands-on Class</vt:lpstr>
      <vt:lpstr>Lab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CSE176e/276e:  Robotic Systems Design and Implementation</dc:title>
  <dc:creator>Swanson, Steven</dc:creator>
  <cp:lastModifiedBy>Swanson, Steven</cp:lastModifiedBy>
  <cp:revision>12</cp:revision>
  <dcterms:created xsi:type="dcterms:W3CDTF">2019-02-27T04:16:39Z</dcterms:created>
  <dcterms:modified xsi:type="dcterms:W3CDTF">2019-03-17T06:55:08Z</dcterms:modified>
</cp:coreProperties>
</file>